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1041" autoAdjust="0"/>
  </p:normalViewPr>
  <p:slideViewPr>
    <p:cSldViewPr snapToGrid="0">
      <p:cViewPr varScale="1">
        <p:scale>
          <a:sx n="88" d="100"/>
          <a:sy n="88" d="100"/>
        </p:scale>
        <p:origin x="1267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429EC-27BD-400A-9D7B-24136FFB3D63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04E2A64-93BA-4E75-B26F-9030532ED327}">
      <dgm:prSet/>
      <dgm:spPr/>
      <dgm:t>
        <a:bodyPr/>
        <a:lstStyle/>
        <a:p>
          <a:r>
            <a:rPr lang="en-GB"/>
            <a:t>User input</a:t>
          </a:r>
          <a:endParaRPr lang="en-US"/>
        </a:p>
      </dgm:t>
    </dgm:pt>
    <dgm:pt modelId="{0C54A21D-B88E-4F31-82EF-8C4CB153433C}" type="parTrans" cxnId="{336B8D71-0240-405C-A40D-8201B82C3BA3}">
      <dgm:prSet/>
      <dgm:spPr/>
      <dgm:t>
        <a:bodyPr/>
        <a:lstStyle/>
        <a:p>
          <a:endParaRPr lang="en-US"/>
        </a:p>
      </dgm:t>
    </dgm:pt>
    <dgm:pt modelId="{7E4D964F-D5E1-45F2-B61A-3E4DAC541904}" type="sibTrans" cxnId="{336B8D71-0240-405C-A40D-8201B82C3BA3}">
      <dgm:prSet/>
      <dgm:spPr/>
      <dgm:t>
        <a:bodyPr/>
        <a:lstStyle/>
        <a:p>
          <a:endParaRPr lang="en-US"/>
        </a:p>
      </dgm:t>
    </dgm:pt>
    <dgm:pt modelId="{7A82DFE8-51C0-4EC4-9B36-2DF264D6E813}">
      <dgm:prSet/>
      <dgm:spPr/>
      <dgm:t>
        <a:bodyPr/>
        <a:lstStyle/>
        <a:p>
          <a:r>
            <a:rPr lang="en-GB"/>
            <a:t>Youtube Transcript API</a:t>
          </a:r>
          <a:endParaRPr lang="en-US"/>
        </a:p>
      </dgm:t>
    </dgm:pt>
    <dgm:pt modelId="{81E94EA8-2DF9-4B1A-A764-379CFC420FB1}" type="parTrans" cxnId="{5A875434-7A30-476D-8DCE-378572792E26}">
      <dgm:prSet/>
      <dgm:spPr/>
      <dgm:t>
        <a:bodyPr/>
        <a:lstStyle/>
        <a:p>
          <a:endParaRPr lang="en-US"/>
        </a:p>
      </dgm:t>
    </dgm:pt>
    <dgm:pt modelId="{FD3F8535-E6F4-4D28-93BB-0F3143A9BF01}" type="sibTrans" cxnId="{5A875434-7A30-476D-8DCE-378572792E26}">
      <dgm:prSet/>
      <dgm:spPr/>
      <dgm:t>
        <a:bodyPr/>
        <a:lstStyle/>
        <a:p>
          <a:endParaRPr lang="en-US"/>
        </a:p>
      </dgm:t>
    </dgm:pt>
    <dgm:pt modelId="{1E5F4755-CF2F-4184-BC3E-C7EEEFF45F7F}">
      <dgm:prSet/>
      <dgm:spPr/>
      <dgm:t>
        <a:bodyPr/>
        <a:lstStyle/>
        <a:p>
          <a:r>
            <a:rPr lang="en-GB"/>
            <a:t>Request -&gt; video metadata</a:t>
          </a:r>
          <a:endParaRPr lang="en-US"/>
        </a:p>
      </dgm:t>
    </dgm:pt>
    <dgm:pt modelId="{AE87D6F7-AFDA-43DE-8163-EE54700D0FDA}" type="parTrans" cxnId="{9C863798-619B-4929-AA93-EF208EBD309B}">
      <dgm:prSet/>
      <dgm:spPr/>
      <dgm:t>
        <a:bodyPr/>
        <a:lstStyle/>
        <a:p>
          <a:endParaRPr lang="en-US"/>
        </a:p>
      </dgm:t>
    </dgm:pt>
    <dgm:pt modelId="{0771B6AD-93F8-437A-9E72-04F7E5A64D05}" type="sibTrans" cxnId="{9C863798-619B-4929-AA93-EF208EBD309B}">
      <dgm:prSet/>
      <dgm:spPr/>
      <dgm:t>
        <a:bodyPr/>
        <a:lstStyle/>
        <a:p>
          <a:endParaRPr lang="en-US"/>
        </a:p>
      </dgm:t>
    </dgm:pt>
    <dgm:pt modelId="{C693F9E5-670F-4DFF-809B-32FAE6995CBB}">
      <dgm:prSet/>
      <dgm:spPr/>
      <dgm:t>
        <a:bodyPr/>
        <a:lstStyle/>
        <a:p>
          <a:r>
            <a:rPr lang="en-GB"/>
            <a:t>Text Chunking -&gt; Document creation (with url)</a:t>
          </a:r>
          <a:endParaRPr lang="en-US"/>
        </a:p>
      </dgm:t>
    </dgm:pt>
    <dgm:pt modelId="{00C5C2C8-0DE5-4526-9C70-81A4F13BF922}" type="parTrans" cxnId="{BA05B365-7E4C-4AA0-A0A4-D1514B8FB635}">
      <dgm:prSet/>
      <dgm:spPr/>
      <dgm:t>
        <a:bodyPr/>
        <a:lstStyle/>
        <a:p>
          <a:endParaRPr lang="en-US"/>
        </a:p>
      </dgm:t>
    </dgm:pt>
    <dgm:pt modelId="{C9A04B1A-F3CB-45D8-91BE-0320BBF37371}" type="sibTrans" cxnId="{BA05B365-7E4C-4AA0-A0A4-D1514B8FB635}">
      <dgm:prSet/>
      <dgm:spPr/>
      <dgm:t>
        <a:bodyPr/>
        <a:lstStyle/>
        <a:p>
          <a:endParaRPr lang="en-US"/>
        </a:p>
      </dgm:t>
    </dgm:pt>
    <dgm:pt modelId="{D5969541-DB29-4E85-AB77-16F821CE2202}">
      <dgm:prSet/>
      <dgm:spPr/>
      <dgm:t>
        <a:bodyPr/>
        <a:lstStyle/>
        <a:p>
          <a:r>
            <a:rPr lang="en-GB"/>
            <a:t>Open Ai Embeddings</a:t>
          </a:r>
          <a:endParaRPr lang="en-US"/>
        </a:p>
      </dgm:t>
    </dgm:pt>
    <dgm:pt modelId="{4D48F9EC-F07B-40EA-B62C-0DEAF2FC4525}" type="parTrans" cxnId="{1679EEAF-6582-496B-91A4-48EF976ED19D}">
      <dgm:prSet/>
      <dgm:spPr/>
      <dgm:t>
        <a:bodyPr/>
        <a:lstStyle/>
        <a:p>
          <a:endParaRPr lang="en-US"/>
        </a:p>
      </dgm:t>
    </dgm:pt>
    <dgm:pt modelId="{0E03FC5B-3A13-4B54-9ED3-BDC2263E67E8}" type="sibTrans" cxnId="{1679EEAF-6582-496B-91A4-48EF976ED19D}">
      <dgm:prSet/>
      <dgm:spPr/>
      <dgm:t>
        <a:bodyPr/>
        <a:lstStyle/>
        <a:p>
          <a:endParaRPr lang="en-US"/>
        </a:p>
      </dgm:t>
    </dgm:pt>
    <dgm:pt modelId="{553AB645-118B-4F17-98C0-4F705DB199BF}" type="pres">
      <dgm:prSet presAssocID="{296429EC-27BD-400A-9D7B-24136FFB3D63}" presName="outerComposite" presStyleCnt="0">
        <dgm:presLayoutVars>
          <dgm:chMax val="5"/>
          <dgm:dir/>
          <dgm:resizeHandles val="exact"/>
        </dgm:presLayoutVars>
      </dgm:prSet>
      <dgm:spPr/>
    </dgm:pt>
    <dgm:pt modelId="{1242949C-50D3-42D6-AB24-130D445F4AC4}" type="pres">
      <dgm:prSet presAssocID="{296429EC-27BD-400A-9D7B-24136FFB3D63}" presName="dummyMaxCanvas" presStyleCnt="0">
        <dgm:presLayoutVars/>
      </dgm:prSet>
      <dgm:spPr/>
    </dgm:pt>
    <dgm:pt modelId="{DEA74E6A-326F-44D4-A3C0-701A69E72E4E}" type="pres">
      <dgm:prSet presAssocID="{296429EC-27BD-400A-9D7B-24136FFB3D63}" presName="FiveNodes_1" presStyleLbl="node1" presStyleIdx="0" presStyleCnt="5">
        <dgm:presLayoutVars>
          <dgm:bulletEnabled val="1"/>
        </dgm:presLayoutVars>
      </dgm:prSet>
      <dgm:spPr/>
    </dgm:pt>
    <dgm:pt modelId="{9E0033B9-89DB-432E-9DD6-606E02DDA7AB}" type="pres">
      <dgm:prSet presAssocID="{296429EC-27BD-400A-9D7B-24136FFB3D63}" presName="FiveNodes_2" presStyleLbl="node1" presStyleIdx="1" presStyleCnt="5">
        <dgm:presLayoutVars>
          <dgm:bulletEnabled val="1"/>
        </dgm:presLayoutVars>
      </dgm:prSet>
      <dgm:spPr/>
    </dgm:pt>
    <dgm:pt modelId="{616D3297-4E1F-4942-972A-86EF7BC0650F}" type="pres">
      <dgm:prSet presAssocID="{296429EC-27BD-400A-9D7B-24136FFB3D63}" presName="FiveNodes_3" presStyleLbl="node1" presStyleIdx="2" presStyleCnt="5">
        <dgm:presLayoutVars>
          <dgm:bulletEnabled val="1"/>
        </dgm:presLayoutVars>
      </dgm:prSet>
      <dgm:spPr/>
    </dgm:pt>
    <dgm:pt modelId="{DE8190A5-1507-4EEE-9A63-56E30544995F}" type="pres">
      <dgm:prSet presAssocID="{296429EC-27BD-400A-9D7B-24136FFB3D63}" presName="FiveNodes_4" presStyleLbl="node1" presStyleIdx="3" presStyleCnt="5">
        <dgm:presLayoutVars>
          <dgm:bulletEnabled val="1"/>
        </dgm:presLayoutVars>
      </dgm:prSet>
      <dgm:spPr/>
    </dgm:pt>
    <dgm:pt modelId="{FD1ED320-BCF9-4A3B-8F22-606D0D93637A}" type="pres">
      <dgm:prSet presAssocID="{296429EC-27BD-400A-9D7B-24136FFB3D63}" presName="FiveNodes_5" presStyleLbl="node1" presStyleIdx="4" presStyleCnt="5">
        <dgm:presLayoutVars>
          <dgm:bulletEnabled val="1"/>
        </dgm:presLayoutVars>
      </dgm:prSet>
      <dgm:spPr/>
    </dgm:pt>
    <dgm:pt modelId="{041EA4BF-3946-4FF6-BB9E-7A81D4F57AF0}" type="pres">
      <dgm:prSet presAssocID="{296429EC-27BD-400A-9D7B-24136FFB3D63}" presName="FiveConn_1-2" presStyleLbl="fgAccFollowNode1" presStyleIdx="0" presStyleCnt="4">
        <dgm:presLayoutVars>
          <dgm:bulletEnabled val="1"/>
        </dgm:presLayoutVars>
      </dgm:prSet>
      <dgm:spPr/>
    </dgm:pt>
    <dgm:pt modelId="{51834027-93BE-427B-B30C-A1D9DC7C0E4F}" type="pres">
      <dgm:prSet presAssocID="{296429EC-27BD-400A-9D7B-24136FFB3D63}" presName="FiveConn_2-3" presStyleLbl="fgAccFollowNode1" presStyleIdx="1" presStyleCnt="4">
        <dgm:presLayoutVars>
          <dgm:bulletEnabled val="1"/>
        </dgm:presLayoutVars>
      </dgm:prSet>
      <dgm:spPr/>
    </dgm:pt>
    <dgm:pt modelId="{7F73EBB4-B044-46B5-B30B-B4BBAE807EC3}" type="pres">
      <dgm:prSet presAssocID="{296429EC-27BD-400A-9D7B-24136FFB3D63}" presName="FiveConn_3-4" presStyleLbl="fgAccFollowNode1" presStyleIdx="2" presStyleCnt="4">
        <dgm:presLayoutVars>
          <dgm:bulletEnabled val="1"/>
        </dgm:presLayoutVars>
      </dgm:prSet>
      <dgm:spPr/>
    </dgm:pt>
    <dgm:pt modelId="{7683B6A6-F9F5-4AD9-BDA6-4917E2AD35FF}" type="pres">
      <dgm:prSet presAssocID="{296429EC-27BD-400A-9D7B-24136FFB3D63}" presName="FiveConn_4-5" presStyleLbl="fgAccFollowNode1" presStyleIdx="3" presStyleCnt="4">
        <dgm:presLayoutVars>
          <dgm:bulletEnabled val="1"/>
        </dgm:presLayoutVars>
      </dgm:prSet>
      <dgm:spPr/>
    </dgm:pt>
    <dgm:pt modelId="{DF6C25A3-298B-4173-AF18-CF2674CC324A}" type="pres">
      <dgm:prSet presAssocID="{296429EC-27BD-400A-9D7B-24136FFB3D63}" presName="FiveNodes_1_text" presStyleLbl="node1" presStyleIdx="4" presStyleCnt="5">
        <dgm:presLayoutVars>
          <dgm:bulletEnabled val="1"/>
        </dgm:presLayoutVars>
      </dgm:prSet>
      <dgm:spPr/>
    </dgm:pt>
    <dgm:pt modelId="{8A55006D-88BF-444A-BBD0-0F33784AEB64}" type="pres">
      <dgm:prSet presAssocID="{296429EC-27BD-400A-9D7B-24136FFB3D63}" presName="FiveNodes_2_text" presStyleLbl="node1" presStyleIdx="4" presStyleCnt="5">
        <dgm:presLayoutVars>
          <dgm:bulletEnabled val="1"/>
        </dgm:presLayoutVars>
      </dgm:prSet>
      <dgm:spPr/>
    </dgm:pt>
    <dgm:pt modelId="{5884BA78-F3A4-4990-8BE5-DAFEE07F9CB9}" type="pres">
      <dgm:prSet presAssocID="{296429EC-27BD-400A-9D7B-24136FFB3D63}" presName="FiveNodes_3_text" presStyleLbl="node1" presStyleIdx="4" presStyleCnt="5">
        <dgm:presLayoutVars>
          <dgm:bulletEnabled val="1"/>
        </dgm:presLayoutVars>
      </dgm:prSet>
      <dgm:spPr/>
    </dgm:pt>
    <dgm:pt modelId="{274202D4-3701-46E0-968E-AE8D0BD31C52}" type="pres">
      <dgm:prSet presAssocID="{296429EC-27BD-400A-9D7B-24136FFB3D63}" presName="FiveNodes_4_text" presStyleLbl="node1" presStyleIdx="4" presStyleCnt="5">
        <dgm:presLayoutVars>
          <dgm:bulletEnabled val="1"/>
        </dgm:presLayoutVars>
      </dgm:prSet>
      <dgm:spPr/>
    </dgm:pt>
    <dgm:pt modelId="{9B276A54-F4CB-45D6-A4E4-AA2DB5647192}" type="pres">
      <dgm:prSet presAssocID="{296429EC-27BD-400A-9D7B-24136FFB3D6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B5E0E2D-4FAC-4AAC-9DDE-CAFA1BE0114A}" type="presOf" srcId="{FD3F8535-E6F4-4D28-93BB-0F3143A9BF01}" destId="{51834027-93BE-427B-B30C-A1D9DC7C0E4F}" srcOrd="0" destOrd="0" presId="urn:microsoft.com/office/officeart/2005/8/layout/vProcess5"/>
    <dgm:cxn modelId="{5A875434-7A30-476D-8DCE-378572792E26}" srcId="{296429EC-27BD-400A-9D7B-24136FFB3D63}" destId="{7A82DFE8-51C0-4EC4-9B36-2DF264D6E813}" srcOrd="1" destOrd="0" parTransId="{81E94EA8-2DF9-4B1A-A764-379CFC420FB1}" sibTransId="{FD3F8535-E6F4-4D28-93BB-0F3143A9BF01}"/>
    <dgm:cxn modelId="{CD25CD62-7FF9-45D8-A486-546136B9F612}" type="presOf" srcId="{7E4D964F-D5E1-45F2-B61A-3E4DAC541904}" destId="{041EA4BF-3946-4FF6-BB9E-7A81D4F57AF0}" srcOrd="0" destOrd="0" presId="urn:microsoft.com/office/officeart/2005/8/layout/vProcess5"/>
    <dgm:cxn modelId="{BA05B365-7E4C-4AA0-A0A4-D1514B8FB635}" srcId="{296429EC-27BD-400A-9D7B-24136FFB3D63}" destId="{C693F9E5-670F-4DFF-809B-32FAE6995CBB}" srcOrd="3" destOrd="0" parTransId="{00C5C2C8-0DE5-4526-9C70-81A4F13BF922}" sibTransId="{C9A04B1A-F3CB-45D8-91BE-0320BBF37371}"/>
    <dgm:cxn modelId="{06529E6A-C0D4-4C83-9A26-7238911A937A}" type="presOf" srcId="{C9A04B1A-F3CB-45D8-91BE-0320BBF37371}" destId="{7683B6A6-F9F5-4AD9-BDA6-4917E2AD35FF}" srcOrd="0" destOrd="0" presId="urn:microsoft.com/office/officeart/2005/8/layout/vProcess5"/>
    <dgm:cxn modelId="{B08C9C6E-0C31-40B8-887D-9E27A866FE13}" type="presOf" srcId="{7A82DFE8-51C0-4EC4-9B36-2DF264D6E813}" destId="{9E0033B9-89DB-432E-9DD6-606E02DDA7AB}" srcOrd="0" destOrd="0" presId="urn:microsoft.com/office/officeart/2005/8/layout/vProcess5"/>
    <dgm:cxn modelId="{336B8D71-0240-405C-A40D-8201B82C3BA3}" srcId="{296429EC-27BD-400A-9D7B-24136FFB3D63}" destId="{004E2A64-93BA-4E75-B26F-9030532ED327}" srcOrd="0" destOrd="0" parTransId="{0C54A21D-B88E-4F31-82EF-8C4CB153433C}" sibTransId="{7E4D964F-D5E1-45F2-B61A-3E4DAC541904}"/>
    <dgm:cxn modelId="{BAB25377-8C2C-4EC6-83DC-25E3861F6415}" type="presOf" srcId="{1E5F4755-CF2F-4184-BC3E-C7EEEFF45F7F}" destId="{616D3297-4E1F-4942-972A-86EF7BC0650F}" srcOrd="0" destOrd="0" presId="urn:microsoft.com/office/officeart/2005/8/layout/vProcess5"/>
    <dgm:cxn modelId="{389BCA8A-04D7-4131-9EA4-6C90833532CF}" type="presOf" srcId="{296429EC-27BD-400A-9D7B-24136FFB3D63}" destId="{553AB645-118B-4F17-98C0-4F705DB199BF}" srcOrd="0" destOrd="0" presId="urn:microsoft.com/office/officeart/2005/8/layout/vProcess5"/>
    <dgm:cxn modelId="{7367C78E-65BC-402C-884C-3A097A4AB7DB}" type="presOf" srcId="{7A82DFE8-51C0-4EC4-9B36-2DF264D6E813}" destId="{8A55006D-88BF-444A-BBD0-0F33784AEB64}" srcOrd="1" destOrd="0" presId="urn:microsoft.com/office/officeart/2005/8/layout/vProcess5"/>
    <dgm:cxn modelId="{9C863798-619B-4929-AA93-EF208EBD309B}" srcId="{296429EC-27BD-400A-9D7B-24136FFB3D63}" destId="{1E5F4755-CF2F-4184-BC3E-C7EEEFF45F7F}" srcOrd="2" destOrd="0" parTransId="{AE87D6F7-AFDA-43DE-8163-EE54700D0FDA}" sibTransId="{0771B6AD-93F8-437A-9E72-04F7E5A64D05}"/>
    <dgm:cxn modelId="{F95B9B9F-7F3B-42A3-8A1B-ABFBA1ED646D}" type="presOf" srcId="{C693F9E5-670F-4DFF-809B-32FAE6995CBB}" destId="{274202D4-3701-46E0-968E-AE8D0BD31C52}" srcOrd="1" destOrd="0" presId="urn:microsoft.com/office/officeart/2005/8/layout/vProcess5"/>
    <dgm:cxn modelId="{AF2BFDA3-B70B-476D-911E-6F2DA4172BE4}" type="presOf" srcId="{004E2A64-93BA-4E75-B26F-9030532ED327}" destId="{DF6C25A3-298B-4173-AF18-CF2674CC324A}" srcOrd="1" destOrd="0" presId="urn:microsoft.com/office/officeart/2005/8/layout/vProcess5"/>
    <dgm:cxn modelId="{1679EEAF-6582-496B-91A4-48EF976ED19D}" srcId="{296429EC-27BD-400A-9D7B-24136FFB3D63}" destId="{D5969541-DB29-4E85-AB77-16F821CE2202}" srcOrd="4" destOrd="0" parTransId="{4D48F9EC-F07B-40EA-B62C-0DEAF2FC4525}" sibTransId="{0E03FC5B-3A13-4B54-9ED3-BDC2263E67E8}"/>
    <dgm:cxn modelId="{A502CECC-815C-4205-A933-DC4913439D0B}" type="presOf" srcId="{C693F9E5-670F-4DFF-809B-32FAE6995CBB}" destId="{DE8190A5-1507-4EEE-9A63-56E30544995F}" srcOrd="0" destOrd="0" presId="urn:microsoft.com/office/officeart/2005/8/layout/vProcess5"/>
    <dgm:cxn modelId="{87076CCE-267F-4F0F-8AFB-3E5457353385}" type="presOf" srcId="{0771B6AD-93F8-437A-9E72-04F7E5A64D05}" destId="{7F73EBB4-B044-46B5-B30B-B4BBAE807EC3}" srcOrd="0" destOrd="0" presId="urn:microsoft.com/office/officeart/2005/8/layout/vProcess5"/>
    <dgm:cxn modelId="{474C8EEB-2F46-41E9-B084-ABCFB1A0E1F0}" type="presOf" srcId="{D5969541-DB29-4E85-AB77-16F821CE2202}" destId="{FD1ED320-BCF9-4A3B-8F22-606D0D93637A}" srcOrd="0" destOrd="0" presId="urn:microsoft.com/office/officeart/2005/8/layout/vProcess5"/>
    <dgm:cxn modelId="{5670F5EE-CCF6-4937-8EDD-D7535D4AC90C}" type="presOf" srcId="{004E2A64-93BA-4E75-B26F-9030532ED327}" destId="{DEA74E6A-326F-44D4-A3C0-701A69E72E4E}" srcOrd="0" destOrd="0" presId="urn:microsoft.com/office/officeart/2005/8/layout/vProcess5"/>
    <dgm:cxn modelId="{4A8E0EF3-C485-42D8-A2AA-C5313ED28764}" type="presOf" srcId="{1E5F4755-CF2F-4184-BC3E-C7EEEFF45F7F}" destId="{5884BA78-F3A4-4990-8BE5-DAFEE07F9CB9}" srcOrd="1" destOrd="0" presId="urn:microsoft.com/office/officeart/2005/8/layout/vProcess5"/>
    <dgm:cxn modelId="{9B7E0FF6-5D55-4543-8741-58379FD1FCF7}" type="presOf" srcId="{D5969541-DB29-4E85-AB77-16F821CE2202}" destId="{9B276A54-F4CB-45D6-A4E4-AA2DB5647192}" srcOrd="1" destOrd="0" presId="urn:microsoft.com/office/officeart/2005/8/layout/vProcess5"/>
    <dgm:cxn modelId="{99361817-DF1F-4C67-A3AC-6339CCE2B175}" type="presParOf" srcId="{553AB645-118B-4F17-98C0-4F705DB199BF}" destId="{1242949C-50D3-42D6-AB24-130D445F4AC4}" srcOrd="0" destOrd="0" presId="urn:microsoft.com/office/officeart/2005/8/layout/vProcess5"/>
    <dgm:cxn modelId="{141191AB-3FE1-46AE-B2A8-627BCE56CFC2}" type="presParOf" srcId="{553AB645-118B-4F17-98C0-4F705DB199BF}" destId="{DEA74E6A-326F-44D4-A3C0-701A69E72E4E}" srcOrd="1" destOrd="0" presId="urn:microsoft.com/office/officeart/2005/8/layout/vProcess5"/>
    <dgm:cxn modelId="{8A8EC665-A780-4109-9CCA-92BA10B1AACC}" type="presParOf" srcId="{553AB645-118B-4F17-98C0-4F705DB199BF}" destId="{9E0033B9-89DB-432E-9DD6-606E02DDA7AB}" srcOrd="2" destOrd="0" presId="urn:microsoft.com/office/officeart/2005/8/layout/vProcess5"/>
    <dgm:cxn modelId="{24E17828-B564-411B-AABA-5AAC8C9983B9}" type="presParOf" srcId="{553AB645-118B-4F17-98C0-4F705DB199BF}" destId="{616D3297-4E1F-4942-972A-86EF7BC0650F}" srcOrd="3" destOrd="0" presId="urn:microsoft.com/office/officeart/2005/8/layout/vProcess5"/>
    <dgm:cxn modelId="{55DD5755-CE3C-4916-8B80-344D3D739CDB}" type="presParOf" srcId="{553AB645-118B-4F17-98C0-4F705DB199BF}" destId="{DE8190A5-1507-4EEE-9A63-56E30544995F}" srcOrd="4" destOrd="0" presId="urn:microsoft.com/office/officeart/2005/8/layout/vProcess5"/>
    <dgm:cxn modelId="{FA491B9F-848C-424C-B8CB-D06EE2A0C20B}" type="presParOf" srcId="{553AB645-118B-4F17-98C0-4F705DB199BF}" destId="{FD1ED320-BCF9-4A3B-8F22-606D0D93637A}" srcOrd="5" destOrd="0" presId="urn:microsoft.com/office/officeart/2005/8/layout/vProcess5"/>
    <dgm:cxn modelId="{8E286BE3-C3EF-4CB5-AE62-27B4BECAF845}" type="presParOf" srcId="{553AB645-118B-4F17-98C0-4F705DB199BF}" destId="{041EA4BF-3946-4FF6-BB9E-7A81D4F57AF0}" srcOrd="6" destOrd="0" presId="urn:microsoft.com/office/officeart/2005/8/layout/vProcess5"/>
    <dgm:cxn modelId="{0C7B1ACE-F77A-42F4-936B-90B3B082BCFB}" type="presParOf" srcId="{553AB645-118B-4F17-98C0-4F705DB199BF}" destId="{51834027-93BE-427B-B30C-A1D9DC7C0E4F}" srcOrd="7" destOrd="0" presId="urn:microsoft.com/office/officeart/2005/8/layout/vProcess5"/>
    <dgm:cxn modelId="{87AF5B36-8C95-4640-BAB1-F95D88B73C25}" type="presParOf" srcId="{553AB645-118B-4F17-98C0-4F705DB199BF}" destId="{7F73EBB4-B044-46B5-B30B-B4BBAE807EC3}" srcOrd="8" destOrd="0" presId="urn:microsoft.com/office/officeart/2005/8/layout/vProcess5"/>
    <dgm:cxn modelId="{CBB3FC39-0A7B-432C-96B7-B277DC8BF94F}" type="presParOf" srcId="{553AB645-118B-4F17-98C0-4F705DB199BF}" destId="{7683B6A6-F9F5-4AD9-BDA6-4917E2AD35FF}" srcOrd="9" destOrd="0" presId="urn:microsoft.com/office/officeart/2005/8/layout/vProcess5"/>
    <dgm:cxn modelId="{E210004A-CE88-42C9-91CA-D0ED0D315CE1}" type="presParOf" srcId="{553AB645-118B-4F17-98C0-4F705DB199BF}" destId="{DF6C25A3-298B-4173-AF18-CF2674CC324A}" srcOrd="10" destOrd="0" presId="urn:microsoft.com/office/officeart/2005/8/layout/vProcess5"/>
    <dgm:cxn modelId="{3F00436A-C0CD-406C-B066-CBFDFA85232B}" type="presParOf" srcId="{553AB645-118B-4F17-98C0-4F705DB199BF}" destId="{8A55006D-88BF-444A-BBD0-0F33784AEB64}" srcOrd="11" destOrd="0" presId="urn:microsoft.com/office/officeart/2005/8/layout/vProcess5"/>
    <dgm:cxn modelId="{FA52BA30-5712-47A9-86DB-BA17DA20BD9F}" type="presParOf" srcId="{553AB645-118B-4F17-98C0-4F705DB199BF}" destId="{5884BA78-F3A4-4990-8BE5-DAFEE07F9CB9}" srcOrd="12" destOrd="0" presId="urn:microsoft.com/office/officeart/2005/8/layout/vProcess5"/>
    <dgm:cxn modelId="{26FDFD31-885F-4E9D-8F06-11ACE0C9EAE4}" type="presParOf" srcId="{553AB645-118B-4F17-98C0-4F705DB199BF}" destId="{274202D4-3701-46E0-968E-AE8D0BD31C52}" srcOrd="13" destOrd="0" presId="urn:microsoft.com/office/officeart/2005/8/layout/vProcess5"/>
    <dgm:cxn modelId="{70E8BAB2-CEA6-402D-BACD-C96CD31D4C77}" type="presParOf" srcId="{553AB645-118B-4F17-98C0-4F705DB199BF}" destId="{9B276A54-F4CB-45D6-A4E4-AA2DB564719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2EDE0D-F808-4485-B97D-0DADEB51473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1BDEEE-7188-4A67-90FD-A72596F30E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 err="1"/>
            <a:t>strict_qa_tool</a:t>
          </a:r>
          <a:br>
            <a:rPr lang="en-GB" dirty="0"/>
          </a:br>
          <a:br>
            <a:rPr lang="en-GB" dirty="0"/>
          </a:br>
          <a:r>
            <a:rPr lang="en-GB" dirty="0"/>
            <a:t>ensure transcript is used</a:t>
          </a:r>
          <a:endParaRPr lang="en-US" dirty="0"/>
        </a:p>
      </dgm:t>
    </dgm:pt>
    <dgm:pt modelId="{DC23EADB-C834-4DBC-B339-1C84D92F91A5}" type="parTrans" cxnId="{7B525DCF-E57F-406C-A69A-4C6E133CD9CA}">
      <dgm:prSet/>
      <dgm:spPr/>
      <dgm:t>
        <a:bodyPr/>
        <a:lstStyle/>
        <a:p>
          <a:endParaRPr lang="en-US"/>
        </a:p>
      </dgm:t>
    </dgm:pt>
    <dgm:pt modelId="{23D534F7-D73B-47A9-B857-93A94425FECD}" type="sibTrans" cxnId="{7B525DCF-E57F-406C-A69A-4C6E133CD9CA}">
      <dgm:prSet/>
      <dgm:spPr/>
      <dgm:t>
        <a:bodyPr/>
        <a:lstStyle/>
        <a:p>
          <a:endParaRPr lang="en-US"/>
        </a:p>
      </dgm:t>
    </dgm:pt>
    <dgm:pt modelId="{2DFD1C67-BEE6-4D60-87DE-86C2BF1273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 err="1"/>
            <a:t>Chromadb_tool</a:t>
          </a:r>
          <a:br>
            <a:rPr lang="en-GB" dirty="0"/>
          </a:br>
          <a:br>
            <a:rPr lang="en-GB" dirty="0"/>
          </a:br>
          <a:r>
            <a:rPr lang="en-GB" dirty="0"/>
            <a:t> store embeddings</a:t>
          </a:r>
          <a:endParaRPr lang="en-US" dirty="0"/>
        </a:p>
      </dgm:t>
    </dgm:pt>
    <dgm:pt modelId="{8E94B355-D36A-4AD9-9AD2-D94585D1B59D}" type="parTrans" cxnId="{4DD3DCC8-9D6A-4482-9D49-D10AB649357F}">
      <dgm:prSet/>
      <dgm:spPr/>
      <dgm:t>
        <a:bodyPr/>
        <a:lstStyle/>
        <a:p>
          <a:endParaRPr lang="en-US"/>
        </a:p>
      </dgm:t>
    </dgm:pt>
    <dgm:pt modelId="{6435A936-8034-4543-8566-8537D9C03077}" type="sibTrans" cxnId="{4DD3DCC8-9D6A-4482-9D49-D10AB649357F}">
      <dgm:prSet/>
      <dgm:spPr/>
      <dgm:t>
        <a:bodyPr/>
        <a:lstStyle/>
        <a:p>
          <a:endParaRPr lang="en-US"/>
        </a:p>
      </dgm:t>
    </dgm:pt>
    <dgm:pt modelId="{93F5C25C-A403-4B3D-A30D-FF24B7126A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utils.py</a:t>
          </a:r>
          <a:br>
            <a:rPr lang="en-GB" dirty="0"/>
          </a:br>
          <a:br>
            <a:rPr lang="en-GB" dirty="0"/>
          </a:br>
          <a:r>
            <a:rPr lang="en-GB" dirty="0"/>
            <a:t> extract video id and metadata</a:t>
          </a:r>
          <a:endParaRPr lang="en-US" dirty="0"/>
        </a:p>
      </dgm:t>
    </dgm:pt>
    <dgm:pt modelId="{469B6F29-71DA-41F7-9A27-4CDEB3780727}" type="parTrans" cxnId="{488293B8-2CA5-46ED-8E2E-BC4B7E006406}">
      <dgm:prSet/>
      <dgm:spPr/>
      <dgm:t>
        <a:bodyPr/>
        <a:lstStyle/>
        <a:p>
          <a:endParaRPr lang="en-US"/>
        </a:p>
      </dgm:t>
    </dgm:pt>
    <dgm:pt modelId="{0F379346-B18B-4A4E-8018-BB5ABC2A1EE7}" type="sibTrans" cxnId="{488293B8-2CA5-46ED-8E2E-BC4B7E006406}">
      <dgm:prSet/>
      <dgm:spPr/>
      <dgm:t>
        <a:bodyPr/>
        <a:lstStyle/>
        <a:p>
          <a:endParaRPr lang="en-US"/>
        </a:p>
      </dgm:t>
    </dgm:pt>
    <dgm:pt modelId="{B931F04C-AA9E-4F97-A927-1E78BFDD090B}" type="pres">
      <dgm:prSet presAssocID="{B72EDE0D-F808-4485-B97D-0DADEB514733}" presName="root" presStyleCnt="0">
        <dgm:presLayoutVars>
          <dgm:dir/>
          <dgm:resizeHandles val="exact"/>
        </dgm:presLayoutVars>
      </dgm:prSet>
      <dgm:spPr/>
    </dgm:pt>
    <dgm:pt modelId="{E8239E35-A62E-45B5-B4E1-D00A14F0C608}" type="pres">
      <dgm:prSet presAssocID="{C31BDEEE-7188-4A67-90FD-A72596F30E2F}" presName="compNode" presStyleCnt="0"/>
      <dgm:spPr/>
    </dgm:pt>
    <dgm:pt modelId="{B972799F-EB38-43CD-B16F-5E7623CA669C}" type="pres">
      <dgm:prSet presAssocID="{C31BDEEE-7188-4A67-90FD-A72596F30E2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AEC87C2-1E56-4E10-B09E-755E2011121A}" type="pres">
      <dgm:prSet presAssocID="{C31BDEEE-7188-4A67-90FD-A72596F30E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57E1131-CFB1-4C95-90D9-0DF99E0B5B10}" type="pres">
      <dgm:prSet presAssocID="{C31BDEEE-7188-4A67-90FD-A72596F30E2F}" presName="spaceRect" presStyleCnt="0"/>
      <dgm:spPr/>
    </dgm:pt>
    <dgm:pt modelId="{005F9D7F-397D-4301-977B-68E2D235B416}" type="pres">
      <dgm:prSet presAssocID="{C31BDEEE-7188-4A67-90FD-A72596F30E2F}" presName="textRect" presStyleLbl="revTx" presStyleIdx="0" presStyleCnt="3">
        <dgm:presLayoutVars>
          <dgm:chMax val="1"/>
          <dgm:chPref val="1"/>
        </dgm:presLayoutVars>
      </dgm:prSet>
      <dgm:spPr/>
    </dgm:pt>
    <dgm:pt modelId="{D288FC07-BB70-479A-A1C7-23A0B4B6F021}" type="pres">
      <dgm:prSet presAssocID="{23D534F7-D73B-47A9-B857-93A94425FECD}" presName="sibTrans" presStyleCnt="0"/>
      <dgm:spPr/>
    </dgm:pt>
    <dgm:pt modelId="{C791D001-1BB7-4718-8CF9-DD27BE741646}" type="pres">
      <dgm:prSet presAssocID="{2DFD1C67-BEE6-4D60-87DE-86C2BF127360}" presName="compNode" presStyleCnt="0"/>
      <dgm:spPr/>
    </dgm:pt>
    <dgm:pt modelId="{F444CB4F-8E89-437C-991D-30B0AA60010F}" type="pres">
      <dgm:prSet presAssocID="{2DFD1C67-BEE6-4D60-87DE-86C2BF12736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3399562-13FA-4AA4-93B7-3C417577DED9}" type="pres">
      <dgm:prSet presAssocID="{2DFD1C67-BEE6-4D60-87DE-86C2BF1273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57590C24-DE8E-4C1E-B5F8-0E361F4DBE04}" type="pres">
      <dgm:prSet presAssocID="{2DFD1C67-BEE6-4D60-87DE-86C2BF127360}" presName="spaceRect" presStyleCnt="0"/>
      <dgm:spPr/>
    </dgm:pt>
    <dgm:pt modelId="{73BC0C84-3915-4729-8D79-504D8357BE40}" type="pres">
      <dgm:prSet presAssocID="{2DFD1C67-BEE6-4D60-87DE-86C2BF127360}" presName="textRect" presStyleLbl="revTx" presStyleIdx="1" presStyleCnt="3">
        <dgm:presLayoutVars>
          <dgm:chMax val="1"/>
          <dgm:chPref val="1"/>
        </dgm:presLayoutVars>
      </dgm:prSet>
      <dgm:spPr/>
    </dgm:pt>
    <dgm:pt modelId="{6F43EEF9-5B32-46DF-924A-832584CD0E53}" type="pres">
      <dgm:prSet presAssocID="{6435A936-8034-4543-8566-8537D9C03077}" presName="sibTrans" presStyleCnt="0"/>
      <dgm:spPr/>
    </dgm:pt>
    <dgm:pt modelId="{9C799258-6AF1-45DF-BE9C-72E5DDCDFCC8}" type="pres">
      <dgm:prSet presAssocID="{93F5C25C-A403-4B3D-A30D-FF24B7126A41}" presName="compNode" presStyleCnt="0"/>
      <dgm:spPr/>
    </dgm:pt>
    <dgm:pt modelId="{C8931E9E-49B0-4111-8B84-08DBF509B196}" type="pres">
      <dgm:prSet presAssocID="{93F5C25C-A403-4B3D-A30D-FF24B7126A4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652A4D1-8F00-4757-84FC-96B8D201675C}" type="pres">
      <dgm:prSet presAssocID="{93F5C25C-A403-4B3D-A30D-FF24B7126A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0C7AA46-BE0F-453B-9B1D-DA677F469902}" type="pres">
      <dgm:prSet presAssocID="{93F5C25C-A403-4B3D-A30D-FF24B7126A41}" presName="spaceRect" presStyleCnt="0"/>
      <dgm:spPr/>
    </dgm:pt>
    <dgm:pt modelId="{F014E1C4-9BFF-414E-83B1-ED0C83F44AE3}" type="pres">
      <dgm:prSet presAssocID="{93F5C25C-A403-4B3D-A30D-FF24B7126A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68E15E-861D-4433-9C7D-D5EF8647A118}" type="presOf" srcId="{93F5C25C-A403-4B3D-A30D-FF24B7126A41}" destId="{F014E1C4-9BFF-414E-83B1-ED0C83F44AE3}" srcOrd="0" destOrd="0" presId="urn:microsoft.com/office/officeart/2018/5/layout/IconLeafLabelList"/>
    <dgm:cxn modelId="{F0A7694C-188B-4F9A-9C91-7BAD609BF532}" type="presOf" srcId="{C31BDEEE-7188-4A67-90FD-A72596F30E2F}" destId="{005F9D7F-397D-4301-977B-68E2D235B416}" srcOrd="0" destOrd="0" presId="urn:microsoft.com/office/officeart/2018/5/layout/IconLeafLabelList"/>
    <dgm:cxn modelId="{3976905A-9AE2-4674-9F1E-92C797D97148}" type="presOf" srcId="{B72EDE0D-F808-4485-B97D-0DADEB514733}" destId="{B931F04C-AA9E-4F97-A927-1E78BFDD090B}" srcOrd="0" destOrd="0" presId="urn:microsoft.com/office/officeart/2018/5/layout/IconLeafLabelList"/>
    <dgm:cxn modelId="{488293B8-2CA5-46ED-8E2E-BC4B7E006406}" srcId="{B72EDE0D-F808-4485-B97D-0DADEB514733}" destId="{93F5C25C-A403-4B3D-A30D-FF24B7126A41}" srcOrd="2" destOrd="0" parTransId="{469B6F29-71DA-41F7-9A27-4CDEB3780727}" sibTransId="{0F379346-B18B-4A4E-8018-BB5ABC2A1EE7}"/>
    <dgm:cxn modelId="{4DD3DCC8-9D6A-4482-9D49-D10AB649357F}" srcId="{B72EDE0D-F808-4485-B97D-0DADEB514733}" destId="{2DFD1C67-BEE6-4D60-87DE-86C2BF127360}" srcOrd="1" destOrd="0" parTransId="{8E94B355-D36A-4AD9-9AD2-D94585D1B59D}" sibTransId="{6435A936-8034-4543-8566-8537D9C03077}"/>
    <dgm:cxn modelId="{7B525DCF-E57F-406C-A69A-4C6E133CD9CA}" srcId="{B72EDE0D-F808-4485-B97D-0DADEB514733}" destId="{C31BDEEE-7188-4A67-90FD-A72596F30E2F}" srcOrd="0" destOrd="0" parTransId="{DC23EADB-C834-4DBC-B339-1C84D92F91A5}" sibTransId="{23D534F7-D73B-47A9-B857-93A94425FECD}"/>
    <dgm:cxn modelId="{AB7EB8F0-9AA3-4BA7-B21F-57143EF430BD}" type="presOf" srcId="{2DFD1C67-BEE6-4D60-87DE-86C2BF127360}" destId="{73BC0C84-3915-4729-8D79-504D8357BE40}" srcOrd="0" destOrd="0" presId="urn:microsoft.com/office/officeart/2018/5/layout/IconLeafLabelList"/>
    <dgm:cxn modelId="{90CFA982-AEAE-433A-9821-C09DD134332E}" type="presParOf" srcId="{B931F04C-AA9E-4F97-A927-1E78BFDD090B}" destId="{E8239E35-A62E-45B5-B4E1-D00A14F0C608}" srcOrd="0" destOrd="0" presId="urn:microsoft.com/office/officeart/2018/5/layout/IconLeafLabelList"/>
    <dgm:cxn modelId="{CDA24859-5E2C-43C0-809B-45CE3D9987AE}" type="presParOf" srcId="{E8239E35-A62E-45B5-B4E1-D00A14F0C608}" destId="{B972799F-EB38-43CD-B16F-5E7623CA669C}" srcOrd="0" destOrd="0" presId="urn:microsoft.com/office/officeart/2018/5/layout/IconLeafLabelList"/>
    <dgm:cxn modelId="{D9CD18B2-EDC5-44A8-809A-C44A121C31C3}" type="presParOf" srcId="{E8239E35-A62E-45B5-B4E1-D00A14F0C608}" destId="{5AEC87C2-1E56-4E10-B09E-755E2011121A}" srcOrd="1" destOrd="0" presId="urn:microsoft.com/office/officeart/2018/5/layout/IconLeafLabelList"/>
    <dgm:cxn modelId="{F202C999-8CC7-47DC-B588-6F2171358C67}" type="presParOf" srcId="{E8239E35-A62E-45B5-B4E1-D00A14F0C608}" destId="{257E1131-CFB1-4C95-90D9-0DF99E0B5B10}" srcOrd="2" destOrd="0" presId="urn:microsoft.com/office/officeart/2018/5/layout/IconLeafLabelList"/>
    <dgm:cxn modelId="{D185A366-677C-4586-9C00-26FCA285C159}" type="presParOf" srcId="{E8239E35-A62E-45B5-B4E1-D00A14F0C608}" destId="{005F9D7F-397D-4301-977B-68E2D235B416}" srcOrd="3" destOrd="0" presId="urn:microsoft.com/office/officeart/2018/5/layout/IconLeafLabelList"/>
    <dgm:cxn modelId="{87CE41BA-11D9-41A9-8F12-DF79EF1F6C4D}" type="presParOf" srcId="{B931F04C-AA9E-4F97-A927-1E78BFDD090B}" destId="{D288FC07-BB70-479A-A1C7-23A0B4B6F021}" srcOrd="1" destOrd="0" presId="urn:microsoft.com/office/officeart/2018/5/layout/IconLeafLabelList"/>
    <dgm:cxn modelId="{504EE53C-E2FD-49C1-A894-0BD306EA3EBE}" type="presParOf" srcId="{B931F04C-AA9E-4F97-A927-1E78BFDD090B}" destId="{C791D001-1BB7-4718-8CF9-DD27BE741646}" srcOrd="2" destOrd="0" presId="urn:microsoft.com/office/officeart/2018/5/layout/IconLeafLabelList"/>
    <dgm:cxn modelId="{26733BAC-8676-4DE8-8B8A-7BB286D930A8}" type="presParOf" srcId="{C791D001-1BB7-4718-8CF9-DD27BE741646}" destId="{F444CB4F-8E89-437C-991D-30B0AA60010F}" srcOrd="0" destOrd="0" presId="urn:microsoft.com/office/officeart/2018/5/layout/IconLeafLabelList"/>
    <dgm:cxn modelId="{9163ACE6-FA8D-4688-91B0-90E01F09A157}" type="presParOf" srcId="{C791D001-1BB7-4718-8CF9-DD27BE741646}" destId="{D3399562-13FA-4AA4-93B7-3C417577DED9}" srcOrd="1" destOrd="0" presId="urn:microsoft.com/office/officeart/2018/5/layout/IconLeafLabelList"/>
    <dgm:cxn modelId="{F7C9CF22-DCA4-46FE-BD47-B8E920A8EE44}" type="presParOf" srcId="{C791D001-1BB7-4718-8CF9-DD27BE741646}" destId="{57590C24-DE8E-4C1E-B5F8-0E361F4DBE04}" srcOrd="2" destOrd="0" presId="urn:microsoft.com/office/officeart/2018/5/layout/IconLeafLabelList"/>
    <dgm:cxn modelId="{629C6120-E7D5-4976-8DE6-4C259AD44087}" type="presParOf" srcId="{C791D001-1BB7-4718-8CF9-DD27BE741646}" destId="{73BC0C84-3915-4729-8D79-504D8357BE40}" srcOrd="3" destOrd="0" presId="urn:microsoft.com/office/officeart/2018/5/layout/IconLeafLabelList"/>
    <dgm:cxn modelId="{01702CDE-ED1E-4BF7-8665-95B0F3F52814}" type="presParOf" srcId="{B931F04C-AA9E-4F97-A927-1E78BFDD090B}" destId="{6F43EEF9-5B32-46DF-924A-832584CD0E53}" srcOrd="3" destOrd="0" presId="urn:microsoft.com/office/officeart/2018/5/layout/IconLeafLabelList"/>
    <dgm:cxn modelId="{599D50C9-C117-4EDE-BD49-E1497A53D533}" type="presParOf" srcId="{B931F04C-AA9E-4F97-A927-1E78BFDD090B}" destId="{9C799258-6AF1-45DF-BE9C-72E5DDCDFCC8}" srcOrd="4" destOrd="0" presId="urn:microsoft.com/office/officeart/2018/5/layout/IconLeafLabelList"/>
    <dgm:cxn modelId="{83A0BDE2-D9FD-4631-98C2-C1DD340F5D09}" type="presParOf" srcId="{9C799258-6AF1-45DF-BE9C-72E5DDCDFCC8}" destId="{C8931E9E-49B0-4111-8B84-08DBF509B196}" srcOrd="0" destOrd="0" presId="urn:microsoft.com/office/officeart/2018/5/layout/IconLeafLabelList"/>
    <dgm:cxn modelId="{DC6B4B3A-F2AC-4C06-9160-D6164D610960}" type="presParOf" srcId="{9C799258-6AF1-45DF-BE9C-72E5DDCDFCC8}" destId="{6652A4D1-8F00-4757-84FC-96B8D201675C}" srcOrd="1" destOrd="0" presId="urn:microsoft.com/office/officeart/2018/5/layout/IconLeafLabelList"/>
    <dgm:cxn modelId="{BE1836A9-CE01-41F7-A261-B97FF1643E8E}" type="presParOf" srcId="{9C799258-6AF1-45DF-BE9C-72E5DDCDFCC8}" destId="{10C7AA46-BE0F-453B-9B1D-DA677F469902}" srcOrd="2" destOrd="0" presId="urn:microsoft.com/office/officeart/2018/5/layout/IconLeafLabelList"/>
    <dgm:cxn modelId="{627A961E-8F1A-4C35-BB70-6A8ACA0D818A}" type="presParOf" srcId="{9C799258-6AF1-45DF-BE9C-72E5DDCDFCC8}" destId="{F014E1C4-9BFF-414E-83B1-ED0C83F44A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74E6A-326F-44D4-A3C0-701A69E72E4E}">
      <dsp:nvSpPr>
        <dsp:cNvPr id="0" name=""/>
        <dsp:cNvSpPr/>
      </dsp:nvSpPr>
      <dsp:spPr>
        <a:xfrm>
          <a:off x="0" y="0"/>
          <a:ext cx="5979247" cy="52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User input</a:t>
          </a:r>
          <a:endParaRPr lang="en-US" sz="1900" kern="1200"/>
        </a:p>
      </dsp:txBody>
      <dsp:txXfrm>
        <a:off x="15414" y="15414"/>
        <a:ext cx="5349775" cy="495451"/>
      </dsp:txXfrm>
    </dsp:sp>
    <dsp:sp modelId="{9E0033B9-89DB-432E-9DD6-606E02DDA7AB}">
      <dsp:nvSpPr>
        <dsp:cNvPr id="0" name=""/>
        <dsp:cNvSpPr/>
      </dsp:nvSpPr>
      <dsp:spPr>
        <a:xfrm>
          <a:off x="446502" y="599374"/>
          <a:ext cx="5979247" cy="52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Youtube Transcript API</a:t>
          </a:r>
          <a:endParaRPr lang="en-US" sz="1900" kern="1200"/>
        </a:p>
      </dsp:txBody>
      <dsp:txXfrm>
        <a:off x="461916" y="614788"/>
        <a:ext cx="5159834" cy="495451"/>
      </dsp:txXfrm>
    </dsp:sp>
    <dsp:sp modelId="{616D3297-4E1F-4942-972A-86EF7BC0650F}">
      <dsp:nvSpPr>
        <dsp:cNvPr id="0" name=""/>
        <dsp:cNvSpPr/>
      </dsp:nvSpPr>
      <dsp:spPr>
        <a:xfrm>
          <a:off x="893004" y="1198748"/>
          <a:ext cx="5979247" cy="52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Request -&gt; video metadata</a:t>
          </a:r>
          <a:endParaRPr lang="en-US" sz="1900" kern="1200"/>
        </a:p>
      </dsp:txBody>
      <dsp:txXfrm>
        <a:off x="908418" y="1214162"/>
        <a:ext cx="5159834" cy="495451"/>
      </dsp:txXfrm>
    </dsp:sp>
    <dsp:sp modelId="{DE8190A5-1507-4EEE-9A63-56E30544995F}">
      <dsp:nvSpPr>
        <dsp:cNvPr id="0" name=""/>
        <dsp:cNvSpPr/>
      </dsp:nvSpPr>
      <dsp:spPr>
        <a:xfrm>
          <a:off x="1339506" y="1798122"/>
          <a:ext cx="5979247" cy="52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Text Chunking -&gt; Document creation (with url)</a:t>
          </a:r>
          <a:endParaRPr lang="en-US" sz="1900" kern="1200"/>
        </a:p>
      </dsp:txBody>
      <dsp:txXfrm>
        <a:off x="1354920" y="1813536"/>
        <a:ext cx="5159834" cy="495451"/>
      </dsp:txXfrm>
    </dsp:sp>
    <dsp:sp modelId="{FD1ED320-BCF9-4A3B-8F22-606D0D93637A}">
      <dsp:nvSpPr>
        <dsp:cNvPr id="0" name=""/>
        <dsp:cNvSpPr/>
      </dsp:nvSpPr>
      <dsp:spPr>
        <a:xfrm>
          <a:off x="1786008" y="2397497"/>
          <a:ext cx="5979247" cy="52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Open Ai Embeddings</a:t>
          </a:r>
          <a:endParaRPr lang="en-US" sz="1900" kern="1200"/>
        </a:p>
      </dsp:txBody>
      <dsp:txXfrm>
        <a:off x="1801422" y="2412911"/>
        <a:ext cx="5159834" cy="495451"/>
      </dsp:txXfrm>
    </dsp:sp>
    <dsp:sp modelId="{041EA4BF-3946-4FF6-BB9E-7A81D4F57AF0}">
      <dsp:nvSpPr>
        <dsp:cNvPr id="0" name=""/>
        <dsp:cNvSpPr/>
      </dsp:nvSpPr>
      <dsp:spPr>
        <a:xfrm>
          <a:off x="5637165" y="384476"/>
          <a:ext cx="342081" cy="3420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14133" y="384476"/>
        <a:ext cx="188145" cy="257416"/>
      </dsp:txXfrm>
    </dsp:sp>
    <dsp:sp modelId="{51834027-93BE-427B-B30C-A1D9DC7C0E4F}">
      <dsp:nvSpPr>
        <dsp:cNvPr id="0" name=""/>
        <dsp:cNvSpPr/>
      </dsp:nvSpPr>
      <dsp:spPr>
        <a:xfrm>
          <a:off x="6083667" y="983850"/>
          <a:ext cx="342081" cy="3420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60635" y="983850"/>
        <a:ext cx="188145" cy="257416"/>
      </dsp:txXfrm>
    </dsp:sp>
    <dsp:sp modelId="{7F73EBB4-B044-46B5-B30B-B4BBAE807EC3}">
      <dsp:nvSpPr>
        <dsp:cNvPr id="0" name=""/>
        <dsp:cNvSpPr/>
      </dsp:nvSpPr>
      <dsp:spPr>
        <a:xfrm>
          <a:off x="6530169" y="1574453"/>
          <a:ext cx="342081" cy="34208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607137" y="1574453"/>
        <a:ext cx="188145" cy="257416"/>
      </dsp:txXfrm>
    </dsp:sp>
    <dsp:sp modelId="{7683B6A6-F9F5-4AD9-BDA6-4917E2AD35FF}">
      <dsp:nvSpPr>
        <dsp:cNvPr id="0" name=""/>
        <dsp:cNvSpPr/>
      </dsp:nvSpPr>
      <dsp:spPr>
        <a:xfrm>
          <a:off x="6976671" y="2179675"/>
          <a:ext cx="342081" cy="3420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53639" y="2179675"/>
        <a:ext cx="188145" cy="257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2799F-EB38-43CD-B16F-5E7623CA669C}">
      <dsp:nvSpPr>
        <dsp:cNvPr id="0" name=""/>
        <dsp:cNvSpPr/>
      </dsp:nvSpPr>
      <dsp:spPr>
        <a:xfrm>
          <a:off x="469377" y="239714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C87C2-1E56-4E10-B09E-755E2011121A}">
      <dsp:nvSpPr>
        <dsp:cNvPr id="0" name=""/>
        <dsp:cNvSpPr/>
      </dsp:nvSpPr>
      <dsp:spPr>
        <a:xfrm>
          <a:off x="769190" y="539526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F9D7F-397D-4301-977B-68E2D235B416}">
      <dsp:nvSpPr>
        <dsp:cNvPr id="0" name=""/>
        <dsp:cNvSpPr/>
      </dsp:nvSpPr>
      <dsp:spPr>
        <a:xfrm>
          <a:off x="19659" y="2084714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 err="1"/>
            <a:t>strict_qa_tool</a:t>
          </a:r>
          <a:br>
            <a:rPr lang="en-GB" sz="1200" kern="1200" dirty="0"/>
          </a:br>
          <a:br>
            <a:rPr lang="en-GB" sz="1200" kern="1200" dirty="0"/>
          </a:br>
          <a:r>
            <a:rPr lang="en-GB" sz="1200" kern="1200" dirty="0"/>
            <a:t>ensure transcript is used</a:t>
          </a:r>
          <a:endParaRPr lang="en-US" sz="1200" kern="1200" dirty="0"/>
        </a:p>
      </dsp:txBody>
      <dsp:txXfrm>
        <a:off x="19659" y="2084714"/>
        <a:ext cx="2306250" cy="720000"/>
      </dsp:txXfrm>
    </dsp:sp>
    <dsp:sp modelId="{F444CB4F-8E89-437C-991D-30B0AA60010F}">
      <dsp:nvSpPr>
        <dsp:cNvPr id="0" name=""/>
        <dsp:cNvSpPr/>
      </dsp:nvSpPr>
      <dsp:spPr>
        <a:xfrm>
          <a:off x="3179221" y="239714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99562-13FA-4AA4-93B7-3C417577DED9}">
      <dsp:nvSpPr>
        <dsp:cNvPr id="0" name=""/>
        <dsp:cNvSpPr/>
      </dsp:nvSpPr>
      <dsp:spPr>
        <a:xfrm>
          <a:off x="3479034" y="539526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C0C84-3915-4729-8D79-504D8357BE40}">
      <dsp:nvSpPr>
        <dsp:cNvPr id="0" name=""/>
        <dsp:cNvSpPr/>
      </dsp:nvSpPr>
      <dsp:spPr>
        <a:xfrm>
          <a:off x="2729503" y="2084714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 err="1"/>
            <a:t>Chromadb_tool</a:t>
          </a:r>
          <a:br>
            <a:rPr lang="en-GB" sz="1200" kern="1200" dirty="0"/>
          </a:br>
          <a:br>
            <a:rPr lang="en-GB" sz="1200" kern="1200" dirty="0"/>
          </a:br>
          <a:r>
            <a:rPr lang="en-GB" sz="1200" kern="1200" dirty="0"/>
            <a:t> store embeddings</a:t>
          </a:r>
          <a:endParaRPr lang="en-US" sz="1200" kern="1200" dirty="0"/>
        </a:p>
      </dsp:txBody>
      <dsp:txXfrm>
        <a:off x="2729503" y="2084714"/>
        <a:ext cx="2306250" cy="720000"/>
      </dsp:txXfrm>
    </dsp:sp>
    <dsp:sp modelId="{C8931E9E-49B0-4111-8B84-08DBF509B196}">
      <dsp:nvSpPr>
        <dsp:cNvPr id="0" name=""/>
        <dsp:cNvSpPr/>
      </dsp:nvSpPr>
      <dsp:spPr>
        <a:xfrm>
          <a:off x="5889065" y="239714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2A4D1-8F00-4757-84FC-96B8D201675C}">
      <dsp:nvSpPr>
        <dsp:cNvPr id="0" name=""/>
        <dsp:cNvSpPr/>
      </dsp:nvSpPr>
      <dsp:spPr>
        <a:xfrm>
          <a:off x="6188878" y="539526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4E1C4-9BFF-414E-83B1-ED0C83F44AE3}">
      <dsp:nvSpPr>
        <dsp:cNvPr id="0" name=""/>
        <dsp:cNvSpPr/>
      </dsp:nvSpPr>
      <dsp:spPr>
        <a:xfrm>
          <a:off x="5439346" y="2084714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/>
            <a:t>utils.py</a:t>
          </a:r>
          <a:br>
            <a:rPr lang="en-GB" sz="1200" kern="1200" dirty="0"/>
          </a:br>
          <a:br>
            <a:rPr lang="en-GB" sz="1200" kern="1200" dirty="0"/>
          </a:br>
          <a:r>
            <a:rPr lang="en-GB" sz="1200" kern="1200" dirty="0"/>
            <a:t> extract video id and metadata</a:t>
          </a:r>
          <a:endParaRPr lang="en-US" sz="1200" kern="1200" dirty="0"/>
        </a:p>
      </dsp:txBody>
      <dsp:txXfrm>
        <a:off x="5439346" y="2084714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29caa05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b29caa05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29caa05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b29caa05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67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29caa0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29caa0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b29caa0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b29caa0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b29caa0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b29caa0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b29caa05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b29caa05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F0156ABA-3098-993B-CA7E-94D976A1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b29caa05f_0_20:notes">
            <a:extLst>
              <a:ext uri="{FF2B5EF4-FFF2-40B4-BE49-F238E27FC236}">
                <a16:creationId xmlns:a16="http://schemas.microsoft.com/office/drawing/2014/main" id="{6AC6DC4E-8BFD-E63A-4B5E-197348DEA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b29caa05f_0_20:notes">
            <a:extLst>
              <a:ext uri="{FF2B5EF4-FFF2-40B4-BE49-F238E27FC236}">
                <a16:creationId xmlns:a16="http://schemas.microsoft.com/office/drawing/2014/main" id="{0A459A24-C6C9-16B7-5B95-DF7599C42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188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b29caa05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b29caa05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b29caa05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b29caa05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2204f83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2204f83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801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03752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0974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46990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00274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3660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81134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37885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831375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46040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55165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4022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67970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2356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88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6660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579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2027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99373" y="898071"/>
            <a:ext cx="4466345" cy="3347358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QA YOUTUBE CHATBOT	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2411730" cy="51435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906391" y="898071"/>
            <a:ext cx="1910061" cy="3347357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Ricardo Frías Fernández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5008" y="0"/>
            <a:ext cx="1078992" cy="51435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A0DB9F-FE6D-479A-BD2A-6F08C7136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10" y="361950"/>
            <a:ext cx="8430372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04A7C-F285-4ACB-9241-CDEC1CC49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434" y="361950"/>
            <a:ext cx="8419488" cy="4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BB38ED50-1678-E46A-15E0-9F2B169D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13" b="2"/>
          <a:stretch/>
        </p:blipFill>
        <p:spPr>
          <a:xfrm>
            <a:off x="482600" y="482600"/>
            <a:ext cx="3008121" cy="4178299"/>
          </a:xfrm>
          <a:prstGeom prst="rect">
            <a:avLst/>
          </a:prstGeom>
        </p:spPr>
      </p:pic>
      <p:pic>
        <p:nvPicPr>
          <p:cNvPr id="6" name="Picture 5" descr="A screenshot of a chat history&#10;&#10;AI-generated content may be incorrect.">
            <a:extLst>
              <a:ext uri="{FF2B5EF4-FFF2-40B4-BE49-F238E27FC236}">
                <a16:creationId xmlns:a16="http://schemas.microsoft.com/office/drawing/2014/main" id="{D2CD6B7E-C058-54AB-B0F1-4D094ADE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705" r="2" b="16723"/>
          <a:stretch/>
        </p:blipFill>
        <p:spPr>
          <a:xfrm>
            <a:off x="3616905" y="482600"/>
            <a:ext cx="5043934" cy="41782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QAdemo">
            <a:hlinkClick r:id="" action="ppaction://media"/>
            <a:extLst>
              <a:ext uri="{FF2B5EF4-FFF2-40B4-BE49-F238E27FC236}">
                <a16:creationId xmlns:a16="http://schemas.microsoft.com/office/drawing/2014/main" id="{F25FFD12-5241-C0B6-3822-5F32C092E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1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pic>
        <p:nvPicPr>
          <p:cNvPr id="3" name="Picture 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3906EF4E-47DA-C676-23DA-625647B8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65" y="1017725"/>
            <a:ext cx="6949270" cy="3689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A7515A-FD2F-D04F-6D19-76E693D8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"/>
            <a:ext cx="9144000" cy="380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Dataset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5" name="Google Shape;73;p16">
            <a:extLst>
              <a:ext uri="{FF2B5EF4-FFF2-40B4-BE49-F238E27FC236}">
                <a16:creationId xmlns:a16="http://schemas.microsoft.com/office/drawing/2014/main" id="{7730572F-42C5-67DE-0F73-88CF9EB7F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056957"/>
              </p:ext>
            </p:extLst>
          </p:nvPr>
        </p:nvGraphicFramePr>
        <p:xfrm>
          <a:off x="685800" y="1419622"/>
          <a:ext cx="7765256" cy="292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/>
              <a:t>Q&amp;A Agent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953" y="1543050"/>
            <a:ext cx="0" cy="2057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LangGraph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Process_videos_node / store_embeddings_node / create_agent_node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Retrieval chain (tool)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User queries -&gt; retrieve info from chunks -&gt; pass context to LLM</a:t>
            </a:r>
            <a:br>
              <a:rPr lang="en-US"/>
            </a:br>
            <a:endParaRPr lang="en-US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Conversation history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Transcript caching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ChromaDB -&gt; store embeddings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7">
          <a:extLst>
            <a:ext uri="{FF2B5EF4-FFF2-40B4-BE49-F238E27FC236}">
              <a16:creationId xmlns:a16="http://schemas.microsoft.com/office/drawing/2014/main" id="{18E017F6-0F82-2643-6D1D-4864D39C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904E846B-D6EA-D692-6770-3E1F792DEE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4320" b="1203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D1A5C3EF-74D0-8C9B-F862-763D326CB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019" y="1327155"/>
            <a:ext cx="7080026" cy="1371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5400" dirty="0"/>
              <a:t>Q&amp;A Agent</a:t>
            </a:r>
          </a:p>
        </p:txBody>
      </p:sp>
    </p:spTree>
    <p:extLst>
      <p:ext uri="{BB962C8B-B14F-4D97-AF65-F5344CB8AC3E}">
        <p14:creationId xmlns:p14="http://schemas.microsoft.com/office/powerpoint/2010/main" val="228240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Tools</a:t>
            </a:r>
          </a:p>
        </p:txBody>
      </p:sp>
      <p:graphicFrame>
        <p:nvGraphicFramePr>
          <p:cNvPr id="87" name="Google Shape;85;p18">
            <a:extLst>
              <a:ext uri="{FF2B5EF4-FFF2-40B4-BE49-F238E27FC236}">
                <a16:creationId xmlns:a16="http://schemas.microsoft.com/office/drawing/2014/main" id="{D31055F0-2DC1-BC6D-910F-462BFD642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426802"/>
              </p:ext>
            </p:extLst>
          </p:nvPr>
        </p:nvGraphicFramePr>
        <p:xfrm>
          <a:off x="685800" y="1298972"/>
          <a:ext cx="7765256" cy="304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530925" y="482600"/>
            <a:ext cx="2959794" cy="1467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700"/>
              <a:t>Evaluation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854826" y="482600"/>
            <a:ext cx="4822920" cy="1467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Clr>
                <a:srgbClr val="E83321"/>
              </a:buClr>
              <a:buSzPct val="70000"/>
              <a:buFont typeface="Wingdings 2" charset="2"/>
              <a:buNone/>
            </a:pPr>
            <a:r>
              <a:rPr lang="en-US"/>
              <a:t>- LangSmith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Clr>
                <a:srgbClr val="E83321"/>
              </a:buClr>
              <a:buSzPct val="70000"/>
              <a:buFont typeface="Wingdings 2" charset="2"/>
              <a:buNone/>
            </a:pPr>
            <a:r>
              <a:rPr lang="en-US"/>
              <a:t>- Human evalutation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8FB752-ABEA-B425-DEAF-566AE23D4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1" y="2549936"/>
            <a:ext cx="8195145" cy="16595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700"/>
              <a:t>Conclusion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953" y="1543050"/>
            <a:ext cx="0" cy="2057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Fun project with lot of structure to think of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Good generalization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endParaRPr lang="en-US"/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More specific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endParaRPr lang="en-US"/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Prompt engeneering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Change of llms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D3C6AA"/>
      </a:dk1>
      <a:lt1>
        <a:sysClr val="window" lastClr="2D353B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208</TotalTime>
  <Words>138</Words>
  <Application>Microsoft Office PowerPoint</Application>
  <PresentationFormat>On-screen Show (16:9)</PresentationFormat>
  <Paragraphs>33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Wingdings 2</vt:lpstr>
      <vt:lpstr>Slate</vt:lpstr>
      <vt:lpstr>QA YOUTUBE CHATBOT </vt:lpstr>
      <vt:lpstr>Overview</vt:lpstr>
      <vt:lpstr>PowerPoint Presentation</vt:lpstr>
      <vt:lpstr>Dataset</vt:lpstr>
      <vt:lpstr>Q&amp;A Agent</vt:lpstr>
      <vt:lpstr>Q&amp;A Agent</vt:lpstr>
      <vt:lpstr>Tools</vt:lpstr>
      <vt:lpstr>Evaluation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Ricardo Frías Fernández</cp:lastModifiedBy>
  <cp:revision>3</cp:revision>
  <dcterms:modified xsi:type="dcterms:W3CDTF">2025-04-18T10:32:34Z</dcterms:modified>
</cp:coreProperties>
</file>